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0" r:id="rId2"/>
    <p:sldId id="281" r:id="rId3"/>
    <p:sldId id="287" r:id="rId4"/>
    <p:sldId id="290" r:id="rId5"/>
    <p:sldId id="296" r:id="rId6"/>
    <p:sldId id="297" r:id="rId7"/>
    <p:sldId id="295" r:id="rId8"/>
    <p:sldId id="298" r:id="rId9"/>
    <p:sldId id="299" r:id="rId10"/>
    <p:sldId id="311" r:id="rId11"/>
    <p:sldId id="300" r:id="rId12"/>
    <p:sldId id="301" r:id="rId13"/>
    <p:sldId id="302" r:id="rId14"/>
    <p:sldId id="304" r:id="rId15"/>
    <p:sldId id="305" r:id="rId16"/>
    <p:sldId id="303" r:id="rId17"/>
    <p:sldId id="306" r:id="rId18"/>
    <p:sldId id="307" r:id="rId19"/>
    <p:sldId id="308" r:id="rId20"/>
    <p:sldId id="309" r:id="rId21"/>
    <p:sldId id="310" r:id="rId22"/>
    <p:sldId id="256" r:id="rId2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74" autoAdjust="0"/>
  </p:normalViewPr>
  <p:slideViewPr>
    <p:cSldViewPr snapToGrid="0">
      <p:cViewPr varScale="1">
        <p:scale>
          <a:sx n="72" d="100"/>
          <a:sy n="72" d="100"/>
        </p:scale>
        <p:origin x="82" y="2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6A520C-686D-4AB0-8DF4-F54162E2DCBE}" type="datetime1">
              <a:rPr lang="en-GB" smtClean="0"/>
              <a:t>21/12/2023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D0F472-0DE9-4419-9460-FA5F4FD146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09E690-175A-41DD-93A6-22857F7B55C1}" type="datetime1">
              <a:rPr lang="en-GB" noProof="0" smtClean="0"/>
              <a:t>21/12/2023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9CC445-1181-4631-964C-4D0584CE199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22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8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1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1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3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en-GB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en-GB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rtlCol="0"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en-GB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en-GB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rtlCol="0" anchor="b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en-GB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en-GB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n-GB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0"/>
                    <a:endParaRPr lang="en-GB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0"/>
                  <a:endParaRPr lang="en-GB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GB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en-US" noProof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fld id="{26699011-AD31-4C1E-9097-A1CA72DD0DA4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GB/office/edit-a-presentation-ff353d37-742a-4aa8-8bdd-6b1f488127a2?ui=en-GB&amp;rs=en-GB&amp;ad=GB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Merry Christmas from all of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smtClean="0"/>
              <a:t>1</a:t>
            </a:fld>
            <a:endParaRPr lang="en-GB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1B4A18F-5045-84F8-74CC-DDEDA941B9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2255" r="2255"/>
          <a:stretch/>
        </p:blipFill>
        <p:spPr/>
      </p:pic>
      <p:pic>
        <p:nvPicPr>
          <p:cNvPr id="11" name="Graphic 10" descr="A gingerbread house">
            <a:extLst>
              <a:ext uri="{FF2B5EF4-FFF2-40B4-BE49-F238E27FC236}">
                <a16:creationId xmlns:a16="http://schemas.microsoft.com/office/drawing/2014/main" id="{7AF91D3E-70FA-22F3-3B56-2AE0E0E7E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6103">
            <a:off x="9212250" y="4254106"/>
            <a:ext cx="1801466" cy="1801466"/>
          </a:xfrm>
          <a:prstGeom prst="rect">
            <a:avLst/>
          </a:prstGeom>
        </p:spPr>
      </p:pic>
      <p:pic>
        <p:nvPicPr>
          <p:cNvPr id="13" name="05 - Merry Christmas Everyone">
            <a:hlinkClick r:id="" action="ppaction://media"/>
            <a:extLst>
              <a:ext uri="{FF2B5EF4-FFF2-40B4-BE49-F238E27FC236}">
                <a16:creationId xmlns:a16="http://schemas.microsoft.com/office/drawing/2014/main" id="{A080AAA9-A0F8-D568-D844-0B59EBF6C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323">
        <p14:glitter pattern="hexagon"/>
      </p:transition>
    </mc:Choice>
    <mc:Fallback>
      <p:transition spd="slow" advTm="11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0AF9B-9694-52E3-4C70-F3ADAFCAB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F4BE5B-21FE-F6C2-986B-A35979B9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FF62D096-06C2-87CC-DAD6-D52F247462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8" r="10538"/>
          <a:stretch>
            <a:fillRect/>
          </a:stretch>
        </p:blipFill>
        <p:spPr>
          <a:xfrm rot="5400000">
            <a:off x="4076700" y="1357313"/>
            <a:ext cx="4214813" cy="4005262"/>
          </a:xfrm>
        </p:spPr>
      </p:pic>
    </p:spTree>
    <p:extLst>
      <p:ext uri="{BB962C8B-B14F-4D97-AF65-F5344CB8AC3E}">
        <p14:creationId xmlns:p14="http://schemas.microsoft.com/office/powerpoint/2010/main" val="329463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648">
        <p14:glitter pattern="hexagon"/>
      </p:transition>
    </mc:Choice>
    <mc:Fallback>
      <p:transition spd="slow" advTm="564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9AF60887-A4D5-CC45-559D-C1839E267B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824" r="10824"/>
          <a:stretch>
            <a:fillRect/>
          </a:stretch>
        </p:blipFill>
        <p:spPr>
          <a:xfrm rot="5400000">
            <a:off x="3636963" y="1127125"/>
            <a:ext cx="5046662" cy="4830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84A2C4-C473-C651-3061-5F97DBAD2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2DC44F-C35D-CBA8-1C00-0FFF9A4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059C0-87FE-28A4-E4BB-A68FD027A3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5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607">
        <p14:glitter pattern="hexagon"/>
      </p:transition>
    </mc:Choice>
    <mc:Fallback>
      <p:transition spd="slow" advTm="660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D8A42-F81A-A861-08BC-B79EA5723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94F739-FC0E-B2CF-DE24-448711D9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C7D00396-F2DB-2567-18DD-40982D40E1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9" r="10539"/>
          <a:stretch>
            <a:fillRect/>
          </a:stretch>
        </p:blipFill>
        <p:spPr>
          <a:xfrm rot="5400000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282755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71">
        <p14:glitter pattern="hexagon"/>
      </p:transition>
    </mc:Choice>
    <mc:Fallback>
      <p:transition spd="slow" advTm="607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DBDB8-5F9B-E7A2-603F-896BE9932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626E3-FED7-7438-CED3-45374AFE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4E73D9DD-DF1B-145C-D8CA-C8284910CA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8" r="10538"/>
          <a:stretch>
            <a:fillRect/>
          </a:stretch>
        </p:blipFill>
        <p:spPr>
          <a:xfrm rot="5400000">
            <a:off x="4076700" y="1357313"/>
            <a:ext cx="4214813" cy="4005262"/>
          </a:xfrm>
        </p:spPr>
      </p:pic>
    </p:spTree>
    <p:extLst>
      <p:ext uri="{BB962C8B-B14F-4D97-AF65-F5344CB8AC3E}">
        <p14:creationId xmlns:p14="http://schemas.microsoft.com/office/powerpoint/2010/main" val="93253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333">
        <p14:glitter pattern="hexagon"/>
      </p:transition>
    </mc:Choice>
    <mc:Fallback>
      <p:transition spd="slow" advTm="633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23A16BE3-3CEE-DDB3-D23F-6D79186D42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824" r="10824"/>
          <a:stretch>
            <a:fillRect/>
          </a:stretch>
        </p:blipFill>
        <p:spPr>
          <a:xfrm rot="5400000">
            <a:off x="3636963" y="1127125"/>
            <a:ext cx="5046662" cy="4830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0CEF5-A2BA-3AE0-F081-D24AD5129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50BC9C-1DC4-CE9F-B88F-4E5743D9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D8297-8FEB-AECD-1983-1C7BCC3513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23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625">
        <p14:glitter pattern="hexagon"/>
      </p:transition>
    </mc:Choice>
    <mc:Fallback>
      <p:transition spd="slow" advTm="562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6D162-9621-1DCD-E809-201AEC86BC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63D907-B807-75E8-A207-DACBFCE8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C52DD30D-73AE-5DE6-318A-A3931DC990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9" r="10539"/>
          <a:stretch>
            <a:fillRect/>
          </a:stretch>
        </p:blipFill>
        <p:spPr>
          <a:xfrm rot="5400000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385680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868">
        <p14:glitter pattern="hexagon"/>
      </p:transition>
    </mc:Choice>
    <mc:Fallback>
      <p:transition spd="slow" advTm="586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F15270-7F75-6E56-3D17-78FE283740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1698E3-0B50-EF50-6545-51EA0CF6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9B6201EF-6CEC-F7B9-2E4D-044F75E098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8" r="10538"/>
          <a:stretch>
            <a:fillRect/>
          </a:stretch>
        </p:blipFill>
        <p:spPr>
          <a:xfrm rot="5400000">
            <a:off x="4076700" y="1357313"/>
            <a:ext cx="4214813" cy="4005262"/>
          </a:xfrm>
        </p:spPr>
      </p:pic>
    </p:spTree>
    <p:extLst>
      <p:ext uri="{BB962C8B-B14F-4D97-AF65-F5344CB8AC3E}">
        <p14:creationId xmlns:p14="http://schemas.microsoft.com/office/powerpoint/2010/main" val="3578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82">
        <p14:glitter pattern="hexagon"/>
      </p:transition>
    </mc:Choice>
    <mc:Fallback>
      <p:transition spd="slow" advTm="608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4973FC2D-DE6D-FB34-A907-BFD84DEEA1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824" r="10824"/>
          <a:stretch>
            <a:fillRect/>
          </a:stretch>
        </p:blipFill>
        <p:spPr>
          <a:xfrm rot="5400000">
            <a:off x="3636963" y="1127125"/>
            <a:ext cx="5046662" cy="4830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D7323-8517-4E23-65A1-51DD42DD3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1FE26-1ED1-D6B0-67EC-6871946A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8AFDA-4C88-4CAF-A270-0AE10A2851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7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687">
        <p14:glitter pattern="hexagon"/>
      </p:transition>
    </mc:Choice>
    <mc:Fallback>
      <p:transition spd="slow" advTm="668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BB6C4-0657-1FA0-548D-D5B927DEB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5E1A4F-9634-DA68-5485-9F64DC51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 descr="A child holding a sign&#10;&#10;Description automatically generated">
            <a:extLst>
              <a:ext uri="{FF2B5EF4-FFF2-40B4-BE49-F238E27FC236}">
                <a16:creationId xmlns:a16="http://schemas.microsoft.com/office/drawing/2014/main" id="{691EC417-23CB-1B43-EABC-2318BBE266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9" r="10539"/>
          <a:stretch>
            <a:fillRect/>
          </a:stretch>
        </p:blipFill>
        <p:spPr>
          <a:xfrm rot="5400000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15951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910">
        <p14:glitter pattern="hexagon"/>
      </p:transition>
    </mc:Choice>
    <mc:Fallback>
      <p:transition spd="slow" advTm="591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53A41-A80A-026F-D6AB-888B8769A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757F77-1395-CCFC-CB4D-5D162291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350B7920-2B85-B9A9-618F-68AEB100E0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8" r="10538"/>
          <a:stretch>
            <a:fillRect/>
          </a:stretch>
        </p:blipFill>
        <p:spPr>
          <a:xfrm rot="5400000">
            <a:off x="4076700" y="1357313"/>
            <a:ext cx="4214813" cy="4005262"/>
          </a:xfrm>
        </p:spPr>
      </p:pic>
    </p:spTree>
    <p:extLst>
      <p:ext uri="{BB962C8B-B14F-4D97-AF65-F5344CB8AC3E}">
        <p14:creationId xmlns:p14="http://schemas.microsoft.com/office/powerpoint/2010/main" val="259638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22">
        <p14:glitter pattern="hexagon"/>
      </p:transition>
    </mc:Choice>
    <mc:Fallback>
      <p:transition spd="slow" advTm="602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66E3FF-6DAA-49A9-B67E-71712D1C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5367F701-A808-36AD-D248-B551B442DB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711" b="1071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smtClean="0"/>
              <a:t>2</a:t>
            </a:fld>
            <a:endParaRPr lang="en-GB"/>
          </a:p>
        </p:txBody>
      </p:sp>
      <p:pic>
        <p:nvPicPr>
          <p:cNvPr id="9" name="Graphic 8" descr="A snowflake">
            <a:extLst>
              <a:ext uri="{FF2B5EF4-FFF2-40B4-BE49-F238E27FC236}">
                <a16:creationId xmlns:a16="http://schemas.microsoft.com/office/drawing/2014/main" id="{C51234A1-BEFF-844B-1C7B-83D07F2CF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6850" y="1945757"/>
            <a:ext cx="1963089" cy="19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9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235">
        <p14:glitter pattern="hexagon"/>
      </p:transition>
    </mc:Choice>
    <mc:Fallback>
      <p:transition spd="slow" advTm="723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F0B83-E07D-DEE0-E2D7-C9D985DC3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77FF4F-715A-ABF6-F51E-6913BD87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2CF5B-788E-2392-E9B9-68448B12C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10" descr="A child holding a sign&#10;&#10;Description automatically generated">
            <a:extLst>
              <a:ext uri="{FF2B5EF4-FFF2-40B4-BE49-F238E27FC236}">
                <a16:creationId xmlns:a16="http://schemas.microsoft.com/office/drawing/2014/main" id="{B777095C-AFCA-ECEA-661D-C8CF910298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824" r="10824"/>
          <a:stretch>
            <a:fillRect/>
          </a:stretch>
        </p:blipFill>
        <p:spPr>
          <a:xfrm rot="5400000">
            <a:off x="3636963" y="1127125"/>
            <a:ext cx="5046662" cy="4830763"/>
          </a:xfrm>
        </p:spPr>
      </p:pic>
    </p:spTree>
    <p:extLst>
      <p:ext uri="{BB962C8B-B14F-4D97-AF65-F5344CB8AC3E}">
        <p14:creationId xmlns:p14="http://schemas.microsoft.com/office/powerpoint/2010/main" val="277363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91">
        <p14:glitter pattern="hexagon"/>
      </p:transition>
    </mc:Choice>
    <mc:Fallback>
      <p:transition spd="slow" advTm="609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4A4773-752C-CC82-52C7-591DE8BDE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C29C63-7A31-8C1B-86A0-DE0E04AA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Placeholder 9" descr="A child holding a sign&#10;&#10;Description automatically generated">
            <a:extLst>
              <a:ext uri="{FF2B5EF4-FFF2-40B4-BE49-F238E27FC236}">
                <a16:creationId xmlns:a16="http://schemas.microsoft.com/office/drawing/2014/main" id="{349DA91F-1AA4-500B-17B3-29B9A7FE75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9" r="10539"/>
          <a:stretch>
            <a:fillRect/>
          </a:stretch>
        </p:blipFill>
        <p:spPr>
          <a:xfrm rot="5400000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108203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286">
        <p14:glitter pattern="hexagon"/>
      </p:transition>
    </mc:Choice>
    <mc:Fallback>
      <p:transition spd="slow" advTm="6286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4"/>
            <a:ext cx="9096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6000" u="sng" dirty="0">
                <a:solidFill>
                  <a:srgbClr val="0070C0"/>
                </a:solidFill>
              </a:rPr>
              <a:t>We wish you all a Merry Christmas and we will see you all in 2024.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85401-E0C7-46D1-8769-448A2E58C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smtClean="0"/>
              <a:t>22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B1723E-B744-5A5A-EE76-0D62A17B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676">
        <p14:glitter pattern="hexagon"/>
      </p:transition>
    </mc:Choice>
    <mc:Fallback>
      <p:transition spd="slow" advTm="467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smtClean="0"/>
              <a:t>3</a:t>
            </a:fld>
            <a:endParaRPr lang="en-GB"/>
          </a:p>
        </p:txBody>
      </p:sp>
      <p:pic>
        <p:nvPicPr>
          <p:cNvPr id="10" name="Picture Placeholder 9" descr="A child holding a sign&#10;&#10;Description automatically generated">
            <a:extLst>
              <a:ext uri="{FF2B5EF4-FFF2-40B4-BE49-F238E27FC236}">
                <a16:creationId xmlns:a16="http://schemas.microsoft.com/office/drawing/2014/main" id="{B0EB7DFE-5951-12CF-3396-AE9A6305F9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539" r="10539"/>
          <a:stretch>
            <a:fillRect/>
          </a:stretch>
        </p:blipFill>
        <p:spPr>
          <a:xfrm rot="5400000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276076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360">
        <p14:glitter pattern="hexagon"/>
      </p:transition>
    </mc:Choice>
    <mc:Fallback>
      <p:transition spd="slow" advTm="636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CFDD6-37FE-44DB-9A5E-B7830C94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Slide Title 7</a:t>
            </a:r>
          </a:p>
        </p:txBody>
      </p:sp>
      <p:pic>
        <p:nvPicPr>
          <p:cNvPr id="6" name="Picture Placeholder 5" descr="A child holding hands together&#10;&#10;Description automatically generated">
            <a:extLst>
              <a:ext uri="{FF2B5EF4-FFF2-40B4-BE49-F238E27FC236}">
                <a16:creationId xmlns:a16="http://schemas.microsoft.com/office/drawing/2014/main" id="{FE195ECF-494A-E81B-C9E8-C32DE6070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538" b="10538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E8868-F11A-467E-87C1-7D8F6B630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47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748">
        <p14:glitter pattern="hexagon"/>
      </p:transition>
    </mc:Choice>
    <mc:Fallback>
      <p:transition spd="slow" advTm="574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CE81CFF3-BCD4-A587-8235-0FF4D54CB0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824" b="10824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8B7F-D0B9-E83C-9A83-EEECB03B3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B21A41-E7F3-E4C1-0EED-860D6115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E579E-DE8B-47DC-0411-24E05899F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8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344">
        <p14:glitter pattern="hexagon"/>
      </p:transition>
    </mc:Choice>
    <mc:Fallback>
      <p:transition spd="slow" advTm="6344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5EF8C-DD89-C27A-819D-7AE8B1CE8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17257-39D2-AB0D-4889-B40CBB86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78798F30-0E64-5223-1BF6-7270E09FB8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39" b="10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18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53">
        <p14:glitter pattern="hexagon"/>
      </p:transition>
    </mc:Choice>
    <mc:Fallback>
      <p:transition spd="slow" advTm="605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EF92DE-15FF-78E9-8062-DA50664A9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E893A3-1BA8-B591-028C-EC84CA8A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Placeholder 5" descr="A child holding a sign&#10;&#10;Description automatically generated">
            <a:extLst>
              <a:ext uri="{FF2B5EF4-FFF2-40B4-BE49-F238E27FC236}">
                <a16:creationId xmlns:a16="http://schemas.microsoft.com/office/drawing/2014/main" id="{D463ABA6-5D93-E31B-C00B-AB3FE2A79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38" b="10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481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64">
        <p14:glitter pattern="hexagon"/>
      </p:transition>
    </mc:Choice>
    <mc:Fallback>
      <p:transition spd="slow" advTm="606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hild holding a sign&#10;&#10;Description automatically generated">
            <a:extLst>
              <a:ext uri="{FF2B5EF4-FFF2-40B4-BE49-F238E27FC236}">
                <a16:creationId xmlns:a16="http://schemas.microsoft.com/office/drawing/2014/main" id="{4C640BF6-7D07-1FE6-4A15-9EA4304ED3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824" b="10824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45913-C89C-DB3F-937F-EC54A3DBC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1A6E19-1141-7ECE-35BE-B12DA2F9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8267D-C8F7-E98A-642B-BF0C0C905B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19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558">
        <p14:glitter pattern="hexagon"/>
      </p:transition>
    </mc:Choice>
    <mc:Fallback>
      <p:transition spd="slow" advTm="655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23F39-A770-8D6F-26DD-C1EF09C5DA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6699011-AD31-4C1E-9097-A1CA72DD0DA4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704EBD-F09E-CF38-2CEB-BA02A4EF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Placeholder 9" descr="A child holding a sign&#10;&#10;Description automatically generated">
            <a:extLst>
              <a:ext uri="{FF2B5EF4-FFF2-40B4-BE49-F238E27FC236}">
                <a16:creationId xmlns:a16="http://schemas.microsoft.com/office/drawing/2014/main" id="{370C000E-214D-F59A-0260-D4CED67A2F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39" r="10539"/>
          <a:stretch>
            <a:fillRect/>
          </a:stretch>
        </p:blipFill>
        <p:spPr>
          <a:xfrm rot="5625689">
            <a:off x="6223000" y="1266825"/>
            <a:ext cx="3833813" cy="3643313"/>
          </a:xfrm>
        </p:spPr>
      </p:pic>
    </p:spTree>
    <p:extLst>
      <p:ext uri="{BB962C8B-B14F-4D97-AF65-F5344CB8AC3E}">
        <p14:creationId xmlns:p14="http://schemas.microsoft.com/office/powerpoint/2010/main" val="293335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036">
        <p14:glitter pattern="hexagon"/>
      </p:transition>
    </mc:Choice>
    <mc:Fallback>
      <p:transition spd="slow" advTm="6036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9821_TF78135389_Win32" id="{4F99760C-F5FA-4358-993E-35720F9612E9}" vid="{E052A07F-4FF8-4C70-B7C8-0E4E0428A2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73</TotalTime>
  <Words>52</Words>
  <Application>Microsoft Office PowerPoint</Application>
  <PresentationFormat>Widescreen</PresentationFormat>
  <Paragraphs>30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Times New Roman</vt:lpstr>
      <vt:lpstr>Office Theme</vt:lpstr>
      <vt:lpstr>Merry Christmas from all of us</vt:lpstr>
      <vt:lpstr>PowerPoint Presentation</vt:lpstr>
      <vt:lpstr>PowerPoint Presentation</vt:lpstr>
      <vt:lpstr>Slide Title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Christmas from all of us</dc:title>
  <dc:creator>chestnut</dc:creator>
  <cp:lastModifiedBy>chestnut</cp:lastModifiedBy>
  <cp:revision>1</cp:revision>
  <dcterms:created xsi:type="dcterms:W3CDTF">2023-12-21T20:41:34Z</dcterms:created>
  <dcterms:modified xsi:type="dcterms:W3CDTF">2023-12-21T21:54:49Z</dcterms:modified>
</cp:coreProperties>
</file>